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/>
    <p:restoredTop sz="94643"/>
  </p:normalViewPr>
  <p:slideViewPr>
    <p:cSldViewPr snapToGrid="0" snapToObjects="1" showGuides="1">
      <p:cViewPr varScale="1">
        <p:scale>
          <a:sx n="121" d="100"/>
          <a:sy n="121" d="100"/>
        </p:scale>
        <p:origin x="9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7227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23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834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3690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365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39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588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6581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60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776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4035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AC15C-C4FF-AC40-B66A-99C273CF414D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CD26C-05A6-924D-9E65-05030ABECE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1998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4993" y="484095"/>
            <a:ext cx="4513003" cy="925157"/>
          </a:xfrm>
        </p:spPr>
        <p:txBody>
          <a:bodyPr anchor="ctr">
            <a:normAutofit/>
          </a:bodyPr>
          <a:lstStyle/>
          <a:p>
            <a:r>
              <a:rPr lang="en-US" sz="4400" b="1" i="1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ru-RU" sz="4400" b="1" i="1" dirty="0" err="1" smtClean="0">
                <a:latin typeface="Arial" charset="0"/>
                <a:ea typeface="Arial" charset="0"/>
                <a:cs typeface="Arial" charset="0"/>
              </a:rPr>
              <a:t>всевсемью</a:t>
            </a:r>
            <a:endParaRPr lang="ru-RU" sz="4400" b="1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879" y="350155"/>
            <a:ext cx="2162673" cy="77743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6" y="5945271"/>
            <a:ext cx="4518212" cy="643786"/>
          </a:xfrm>
          <a:prstGeom prst="rect">
            <a:avLst/>
          </a:prstGeom>
        </p:spPr>
      </p:pic>
      <p:sp>
        <p:nvSpPr>
          <p:cNvPr id="21" name="Стрелка вправо 20"/>
          <p:cNvSpPr/>
          <p:nvPr/>
        </p:nvSpPr>
        <p:spPr>
          <a:xfrm rot="5400000">
            <a:off x="250609" y="2699918"/>
            <a:ext cx="1952948" cy="28903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Скругленный прямоугольник 21"/>
          <p:cNvSpPr/>
          <p:nvPr/>
        </p:nvSpPr>
        <p:spPr>
          <a:xfrm>
            <a:off x="430307" y="438554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Принятие решения о реализации ко</a:t>
            </a:r>
            <a:r>
              <a:rPr lang="ru-RU" dirty="0"/>
              <a:t>н</a:t>
            </a:r>
            <a:r>
              <a:rPr lang="ru-RU" dirty="0" smtClean="0"/>
              <a:t>цепции «</a:t>
            </a:r>
            <a:r>
              <a:rPr lang="ru-RU" dirty="0" err="1" smtClean="0"/>
              <a:t>всевсемью</a:t>
            </a:r>
            <a:r>
              <a:rPr lang="ru-RU" dirty="0" smtClean="0"/>
              <a:t>»</a:t>
            </a:r>
            <a:endParaRPr lang="ru-RU" dirty="0"/>
          </a:p>
        </p:txBody>
      </p:sp>
      <p:sp>
        <p:nvSpPr>
          <p:cNvPr id="23" name="Скругленный прямоугольник 22"/>
          <p:cNvSpPr/>
          <p:nvPr/>
        </p:nvSpPr>
        <p:spPr>
          <a:xfrm>
            <a:off x="136635" y="3820910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Рекламная компания в СМИ/Интернет/ВТБ</a:t>
            </a:r>
            <a:endParaRPr lang="ru-RU" dirty="0"/>
          </a:p>
        </p:txBody>
      </p:sp>
      <p:sp>
        <p:nvSpPr>
          <p:cNvPr id="24" name="Стрелка вправо 23"/>
          <p:cNvSpPr/>
          <p:nvPr/>
        </p:nvSpPr>
        <p:spPr>
          <a:xfrm>
            <a:off x="2322169" y="1054281"/>
            <a:ext cx="1071910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Скругленный прямоугольник 24"/>
          <p:cNvSpPr/>
          <p:nvPr/>
        </p:nvSpPr>
        <p:spPr>
          <a:xfrm>
            <a:off x="3384805" y="484095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Создание канала внутренней коммуникации клиентов ВТБ</a:t>
            </a:r>
            <a:endParaRPr lang="ru-RU" dirty="0"/>
          </a:p>
        </p:txBody>
      </p:sp>
      <p:sp>
        <p:nvSpPr>
          <p:cNvPr id="26" name="Скругленный прямоугольник 25"/>
          <p:cNvSpPr/>
          <p:nvPr/>
        </p:nvSpPr>
        <p:spPr>
          <a:xfrm>
            <a:off x="2858124" y="2214885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Реализация сущности «Общий доступ»</a:t>
            </a:r>
            <a:endParaRPr lang="ru-RU" dirty="0"/>
          </a:p>
        </p:txBody>
      </p:sp>
      <p:sp>
        <p:nvSpPr>
          <p:cNvPr id="27" name="Стрелка вправо 26"/>
          <p:cNvSpPr/>
          <p:nvPr/>
        </p:nvSpPr>
        <p:spPr>
          <a:xfrm rot="2225781">
            <a:off x="2157705" y="1893738"/>
            <a:ext cx="922765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2468551" y="4142070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Настраиваемый пользователем </a:t>
            </a:r>
            <a:r>
              <a:rPr lang="en-US" dirty="0" smtClean="0"/>
              <a:t>UI</a:t>
            </a:r>
            <a:endParaRPr lang="ru-RU" dirty="0"/>
          </a:p>
        </p:txBody>
      </p:sp>
      <p:sp>
        <p:nvSpPr>
          <p:cNvPr id="29" name="Стрелка вправо 28"/>
          <p:cNvSpPr/>
          <p:nvPr/>
        </p:nvSpPr>
        <p:spPr>
          <a:xfrm rot="4373611">
            <a:off x="979854" y="2853963"/>
            <a:ext cx="2481407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кругленный прямоугольник 29"/>
          <p:cNvSpPr/>
          <p:nvPr/>
        </p:nvSpPr>
        <p:spPr>
          <a:xfrm>
            <a:off x="5293525" y="2591419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Введение сущности «Семейный круг»</a:t>
            </a:r>
            <a:endParaRPr lang="ru-RU" dirty="0"/>
          </a:p>
        </p:txBody>
      </p:sp>
      <p:sp>
        <p:nvSpPr>
          <p:cNvPr id="31" name="Стрелка вправо 30"/>
          <p:cNvSpPr/>
          <p:nvPr/>
        </p:nvSpPr>
        <p:spPr>
          <a:xfrm rot="19790033">
            <a:off x="4200106" y="4040046"/>
            <a:ext cx="1218369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Стрелка вправо 31"/>
          <p:cNvSpPr/>
          <p:nvPr/>
        </p:nvSpPr>
        <p:spPr>
          <a:xfrm>
            <a:off x="4749986" y="3027941"/>
            <a:ext cx="573216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Стрелка вправо 32"/>
          <p:cNvSpPr/>
          <p:nvPr/>
        </p:nvSpPr>
        <p:spPr>
          <a:xfrm rot="2876050">
            <a:off x="4399435" y="2136308"/>
            <a:ext cx="1114925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Скругленный прямоугольник 33"/>
          <p:cNvSpPr/>
          <p:nvPr/>
        </p:nvSpPr>
        <p:spPr>
          <a:xfrm>
            <a:off x="8063713" y="2994020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Добавление функционала «Тумбочка»</a:t>
            </a:r>
            <a:endParaRPr lang="ru-RU" dirty="0"/>
          </a:p>
        </p:txBody>
      </p:sp>
      <p:sp>
        <p:nvSpPr>
          <p:cNvPr id="35" name="Стрелка вправо 34"/>
          <p:cNvSpPr/>
          <p:nvPr/>
        </p:nvSpPr>
        <p:spPr>
          <a:xfrm>
            <a:off x="7168683" y="3172458"/>
            <a:ext cx="895029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Скругленный прямоугольник 35"/>
          <p:cNvSpPr/>
          <p:nvPr/>
        </p:nvSpPr>
        <p:spPr>
          <a:xfrm>
            <a:off x="8248937" y="4705093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Добавление функционала «Сделай кнопку»</a:t>
            </a:r>
            <a:endParaRPr lang="ru-RU" dirty="0"/>
          </a:p>
        </p:txBody>
      </p:sp>
      <p:sp>
        <p:nvSpPr>
          <p:cNvPr id="37" name="Стрелка вправо 36"/>
          <p:cNvSpPr/>
          <p:nvPr/>
        </p:nvSpPr>
        <p:spPr>
          <a:xfrm rot="2347130">
            <a:off x="6794623" y="4227679"/>
            <a:ext cx="1705369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Скругленный прямоугольник 37"/>
          <p:cNvSpPr/>
          <p:nvPr/>
        </p:nvSpPr>
        <p:spPr>
          <a:xfrm>
            <a:off x="5941916" y="4856774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Добавление функционала «Помоги бабушке»</a:t>
            </a:r>
            <a:endParaRPr lang="ru-RU" dirty="0"/>
          </a:p>
        </p:txBody>
      </p:sp>
      <p:sp>
        <p:nvSpPr>
          <p:cNvPr id="39" name="Стрелка вправо 38"/>
          <p:cNvSpPr/>
          <p:nvPr/>
        </p:nvSpPr>
        <p:spPr>
          <a:xfrm rot="5400000">
            <a:off x="6205887" y="4281491"/>
            <a:ext cx="861532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Скругленный прямоугольник 39"/>
          <p:cNvSpPr/>
          <p:nvPr/>
        </p:nvSpPr>
        <p:spPr>
          <a:xfrm>
            <a:off x="7319878" y="1274093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Добавление функционала «Познакомь друга с семьей»</a:t>
            </a:r>
            <a:endParaRPr lang="ru-RU" dirty="0"/>
          </a:p>
        </p:txBody>
      </p:sp>
      <p:sp>
        <p:nvSpPr>
          <p:cNvPr id="41" name="Стрелка вправо 40"/>
          <p:cNvSpPr/>
          <p:nvPr/>
        </p:nvSpPr>
        <p:spPr>
          <a:xfrm rot="751626">
            <a:off x="5183006" y="1604983"/>
            <a:ext cx="2165452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Скругленный прямоугольник 41"/>
          <p:cNvSpPr/>
          <p:nvPr/>
        </p:nvSpPr>
        <p:spPr>
          <a:xfrm>
            <a:off x="10090066" y="1690917"/>
            <a:ext cx="1891862" cy="142940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Запуск </a:t>
            </a:r>
            <a:r>
              <a:rPr lang="ru-RU" dirty="0" err="1" smtClean="0"/>
              <a:t>фичи</a:t>
            </a:r>
            <a:r>
              <a:rPr lang="ru-RU" dirty="0" smtClean="0"/>
              <a:t> «Все в семью!»</a:t>
            </a:r>
            <a:endParaRPr lang="ru-RU" dirty="0"/>
          </a:p>
        </p:txBody>
      </p:sp>
      <p:sp>
        <p:nvSpPr>
          <p:cNvPr id="44" name="Стрелка вправо 43"/>
          <p:cNvSpPr/>
          <p:nvPr/>
        </p:nvSpPr>
        <p:spPr>
          <a:xfrm rot="751626">
            <a:off x="9146907" y="2032296"/>
            <a:ext cx="956918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Стрелка вправо 44"/>
          <p:cNvSpPr/>
          <p:nvPr/>
        </p:nvSpPr>
        <p:spPr>
          <a:xfrm rot="19166927">
            <a:off x="9712358" y="3030098"/>
            <a:ext cx="499142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Стрелка вправо 45"/>
          <p:cNvSpPr/>
          <p:nvPr/>
        </p:nvSpPr>
        <p:spPr>
          <a:xfrm rot="17744852">
            <a:off x="9304196" y="3884181"/>
            <a:ext cx="2067337" cy="289035"/>
          </a:xfrm>
          <a:prstGeom prst="rightArrow">
            <a:avLst>
              <a:gd name="adj1" fmla="val 4037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069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67</Words>
  <Application>Microsoft Macintosh PowerPoint</Application>
  <PresentationFormat>Широкоэкранный</PresentationFormat>
  <Paragraphs>12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Тема Office</vt:lpstr>
      <vt:lpstr>#всевсемью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#всевсемью</dc:title>
  <dc:creator>Nikiforov Vadim</dc:creator>
  <cp:lastModifiedBy>Nikiforov Vadim</cp:lastModifiedBy>
  <cp:revision>24</cp:revision>
  <dcterms:created xsi:type="dcterms:W3CDTF">2021-09-04T16:04:20Z</dcterms:created>
  <dcterms:modified xsi:type="dcterms:W3CDTF">2021-09-05T04:34:45Z</dcterms:modified>
</cp:coreProperties>
</file>

<file path=docProps/thumbnail.jpeg>
</file>